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4" r:id="rId4"/>
    <p:sldId id="273" r:id="rId5"/>
    <p:sldId id="274" r:id="rId6"/>
    <p:sldId id="260" r:id="rId7"/>
    <p:sldId id="269" r:id="rId8"/>
    <p:sldId id="261" r:id="rId9"/>
    <p:sldId id="262" r:id="rId10"/>
    <p:sldId id="270" r:id="rId11"/>
    <p:sldId id="271" r:id="rId12"/>
    <p:sldId id="276" r:id="rId13"/>
    <p:sldId id="275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45" d="100"/>
          <a:sy n="45" d="100"/>
        </p:scale>
        <p:origin x="99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90CFF0-BBD6-4F56-93A6-A7FBF2696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9B76815-E27E-4BD5-937E-775D43D33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4BD491-3AD5-485B-BF8A-AF472DC74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5152-FF6A-4510-BA91-E442777FA9F2}" type="datetimeFigureOut">
              <a:rPr lang="es-ES" smtClean="0"/>
              <a:t>23/06/2021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2C53F0-655A-4ADD-9711-4302CFBC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6D0945-4CD5-43B5-9D0B-A1DD3C9E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D578-4EA4-4F37-A498-2046F070B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5781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42C99-9E86-4EEA-A844-A486A26D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E4ED9FB-B8A4-428D-8EC3-16A56A181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4BC827-96FB-43C4-9EAE-59A847C4B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5152-FF6A-4510-BA91-E442777FA9F2}" type="datetimeFigureOut">
              <a:rPr lang="es-ES" smtClean="0"/>
              <a:t>23/06/2021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0B7ECA-388D-41E5-868C-46EBA0875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B68836-ABAC-41F1-9BAC-2BB50CF07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D578-4EA4-4F37-A498-2046F070B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1946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20A1018-15D5-4BF0-A997-5B2C85E4C8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AAC221A-5058-434A-BCF1-0A62654D4C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F7527A-ECCA-4D4C-9A25-BD22397BA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5152-FF6A-4510-BA91-E442777FA9F2}" type="datetimeFigureOut">
              <a:rPr lang="es-ES" smtClean="0"/>
              <a:t>23/06/2021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28C287-58C0-42FF-A535-BF8294843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3A6A938-4764-4672-9F2C-A0DC57B8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D578-4EA4-4F37-A498-2046F070B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1179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CEAA4-9556-4294-94E2-33D4F087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FDD78D-BA9F-4864-AB5A-4CFB3AF4F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147798-D4A2-456D-919B-433D4992B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5152-FF6A-4510-BA91-E442777FA9F2}" type="datetimeFigureOut">
              <a:rPr lang="es-ES" smtClean="0"/>
              <a:t>23/06/2021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3B14E9-ACE1-4464-A956-D087AE666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87812D-EEEB-4794-8F41-AFC5281D1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D578-4EA4-4F37-A498-2046F070B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5549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0B353F-3899-410C-827A-14E1186D2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031B505-7155-4488-BA02-B920152E4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7B99BC-93A5-481E-8A37-957007AF8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5152-FF6A-4510-BA91-E442777FA9F2}" type="datetimeFigureOut">
              <a:rPr lang="es-ES" smtClean="0"/>
              <a:t>23/06/2021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266387-4748-495B-8E65-81AE24B6E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CFDF00-1F19-4B51-B433-FA86836FD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D578-4EA4-4F37-A498-2046F070B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8984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A28EC6-F039-4861-9BC9-B4B7A12FD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819EE2-4C26-4520-97FD-81B1FD942A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7E13809-F883-4F7E-8F4D-91BA9A513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F188FC-E35A-40F7-B482-35448783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5152-FF6A-4510-BA91-E442777FA9F2}" type="datetimeFigureOut">
              <a:rPr lang="es-ES" smtClean="0"/>
              <a:t>23/06/2021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E2665A-253D-4DA7-8218-53494F298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E81385-BFB4-4F61-9E7F-28A174485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D578-4EA4-4F37-A498-2046F070B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9520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A57491-F867-4B9E-BC05-6A4758D56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45F945-DB0E-4493-A46E-E677D234A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24D34A-FAC0-4B25-B1AA-6D90E27FA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DD5BE2E-031C-4A16-A458-09856B4B05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3C82FD4-B31C-47DF-950F-6C529C1C97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CDEAF19-DA6D-46B2-BFE0-829CB3DBC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5152-FF6A-4510-BA91-E442777FA9F2}" type="datetimeFigureOut">
              <a:rPr lang="es-ES" smtClean="0"/>
              <a:t>23/06/2021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CA01960-F1BD-478D-8B2F-B887ACB04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C6C3EBB-DED4-4D0E-BF44-EA675456B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D578-4EA4-4F37-A498-2046F070B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1227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8558E6-0157-4D24-A175-DE44B0BA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70139E-73FB-4DEE-B5E5-B5FDCA1D1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5152-FF6A-4510-BA91-E442777FA9F2}" type="datetimeFigureOut">
              <a:rPr lang="es-ES" smtClean="0"/>
              <a:t>23/06/2021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F4BE5E5-0FE5-4BDB-B8FE-E74D62C6B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28C9CA8-79DE-4A88-8A15-61C5A936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D578-4EA4-4F37-A498-2046F070B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4619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C2FB221-21EB-4639-ABD3-724112E2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5152-FF6A-4510-BA91-E442777FA9F2}" type="datetimeFigureOut">
              <a:rPr lang="es-ES" smtClean="0"/>
              <a:t>23/06/2021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3CDCDB7-3A61-4E6D-BEAA-E259B47A5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001799A-25DE-433F-8EB4-7CE85AD3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D578-4EA4-4F37-A498-2046F070B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6133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8D81E0-18CA-4E40-9A4C-CCE57DF9D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BC14D9-4270-4E16-AA69-DC91057CC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2DDE917-6F5D-4305-B22E-520EB058B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213774-CD16-4AE0-999E-D4C622D1B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5152-FF6A-4510-BA91-E442777FA9F2}" type="datetimeFigureOut">
              <a:rPr lang="es-ES" smtClean="0"/>
              <a:t>23/06/2021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AD88957-3D8C-4976-A2DD-99B721BE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74C796-67B3-4801-BF1A-383A24071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D578-4EA4-4F37-A498-2046F070B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7204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B0993E-1A93-42A5-9D07-862F82654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503024C-02E4-4530-8B8E-9821037C7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9A6D2E-5643-43E9-9F2F-A1A80EC76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B25A81-041F-4DE5-B466-750A01C3D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5152-FF6A-4510-BA91-E442777FA9F2}" type="datetimeFigureOut">
              <a:rPr lang="es-ES" smtClean="0"/>
              <a:t>23/06/2021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B7E2128-6215-42DE-A3CF-0DE7BACA5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A66C3A-5385-489E-A296-E8BDB9A4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5D578-4EA4-4F37-A498-2046F070B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250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167C6F2-6DCE-4152-89FA-B950CE67D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7EC0A0-0A5E-481C-8F42-2421598A6B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9EAAAB-D690-421D-A6A3-59F49AACAC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F5152-FF6A-4510-BA91-E442777FA9F2}" type="datetimeFigureOut">
              <a:rPr lang="es-ES" smtClean="0"/>
              <a:t>23/06/2021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6A9BA8-337B-436B-BB0F-491DC9696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BEDBED-4BA0-47E3-8682-D811739265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5D578-4EA4-4F37-A498-2046F070B44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615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ED81E2-129E-43F9-86A9-2B3121B96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4129" y="395060"/>
            <a:ext cx="10503822" cy="3101262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TRABAJO PRÁCTICO EN COMPOSICIÓN ESCRITA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“La </a:t>
            </a:r>
            <a:r>
              <a:rPr lang="en-US" sz="4400" dirty="0" err="1">
                <a:solidFill>
                  <a:srgbClr val="FFFFFF"/>
                </a:solidFill>
              </a:rPr>
              <a:t>historia</a:t>
            </a:r>
            <a:r>
              <a:rPr lang="en-US" sz="4400" dirty="0">
                <a:solidFill>
                  <a:srgbClr val="FFFFFF"/>
                </a:solidFill>
              </a:rPr>
              <a:t> de mi </a:t>
            </a:r>
            <a:r>
              <a:rPr lang="en-US" sz="4400" dirty="0" err="1">
                <a:solidFill>
                  <a:srgbClr val="FFFFFF"/>
                </a:solidFill>
              </a:rPr>
              <a:t>juguete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favorito</a:t>
            </a:r>
            <a:r>
              <a:rPr lang="en-US" sz="4400" dirty="0">
                <a:solidFill>
                  <a:srgbClr val="FFFFFF"/>
                </a:solidFill>
              </a:rPr>
              <a:t>”</a:t>
            </a:r>
            <a:br>
              <a:rPr lang="en-US" sz="4400" dirty="0">
                <a:solidFill>
                  <a:srgbClr val="FFFFFF"/>
                </a:solidFill>
              </a:rPr>
            </a:br>
            <a:b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2EA6947-E2C1-4B82-998E-E5C1C21C9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60667" y="4045823"/>
            <a:ext cx="5898584" cy="28973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NOMBRE:  Carmen Campos Tenorio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CARRERA:  </a:t>
            </a:r>
            <a:r>
              <a:rPr lang="en-US" sz="2000" dirty="0" err="1">
                <a:solidFill>
                  <a:srgbClr val="FFFFFF"/>
                </a:solidFill>
              </a:rPr>
              <a:t>Psicopedagogía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DOCENTE: María Elena Sandoval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MODULO: </a:t>
            </a:r>
            <a:r>
              <a:rPr lang="en-US" sz="2000" dirty="0" err="1">
                <a:solidFill>
                  <a:srgbClr val="FFFFFF"/>
                </a:solidFill>
              </a:rPr>
              <a:t>Intervención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Psicopedagógica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En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Escritura</a:t>
            </a:r>
            <a:endParaRPr lang="en-US" sz="20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SECCIÓN: 1600</a:t>
            </a:r>
          </a:p>
          <a:p>
            <a:r>
              <a:rPr lang="en-US" sz="2000" dirty="0">
                <a:solidFill>
                  <a:srgbClr val="FFFFFF"/>
                </a:solidFill>
              </a:rPr>
              <a:t>FECHA:  21/06/2021</a:t>
            </a:r>
          </a:p>
          <a:p>
            <a:pPr indent="-228600" algn="r">
              <a:buFont typeface="Arial" panose="020B0604020202020204" pitchFamily="34" charset="0"/>
              <a:buChar char="•"/>
            </a:pPr>
            <a:endParaRPr lang="en-US" sz="500" dirty="0">
              <a:solidFill>
                <a:srgbClr val="FFFFFF"/>
              </a:solidFill>
            </a:endParaRPr>
          </a:p>
        </p:txBody>
      </p:sp>
      <p:sp>
        <p:nvSpPr>
          <p:cNvPr id="5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3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5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2" descr="Instituto Profesional AIEP | Carreras Técnicas y Profesionales">
            <a:extLst>
              <a:ext uri="{FF2B5EF4-FFF2-40B4-BE49-F238E27FC236}">
                <a16:creationId xmlns:a16="http://schemas.microsoft.com/office/drawing/2014/main" id="{B9E724C7-E417-41E4-8DF7-840F9B403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56" y="44524"/>
            <a:ext cx="1074827" cy="140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Niño escribiendo en papel con lápiz 559254 Vector en Vecteezy">
            <a:extLst>
              <a:ext uri="{FF2B5EF4-FFF2-40B4-BE49-F238E27FC236}">
                <a16:creationId xmlns:a16="http://schemas.microsoft.com/office/drawing/2014/main" id="{A2268863-7131-4D8C-8392-88BAB108D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78" y="2181872"/>
            <a:ext cx="231457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8" descr="Niño escribiendo en papel con lápiz 559254 Vector en Vecteezy">
            <a:extLst>
              <a:ext uri="{FF2B5EF4-FFF2-40B4-BE49-F238E27FC236}">
                <a16:creationId xmlns:a16="http://schemas.microsoft.com/office/drawing/2014/main" id="{E0B95EBD-EF6E-4044-86FD-0670677FB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35895" y="2181872"/>
            <a:ext cx="2319895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520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9EE83-CC20-4C04-9B75-57A74AE8A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2768"/>
            <a:ext cx="10515600" cy="1015723"/>
          </a:xfrm>
        </p:spPr>
        <p:txBody>
          <a:bodyPr/>
          <a:lstStyle/>
          <a:p>
            <a:pPr algn="ctr"/>
            <a:r>
              <a:rPr lang="es-CL" dirty="0"/>
              <a:t>CORRECCIÓN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5BBDD6-CB45-4DFA-B69E-2E78340E5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462" y="1293872"/>
            <a:ext cx="5415116" cy="543262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just">
              <a:buNone/>
            </a:pPr>
            <a:r>
              <a:rPr lang="es-ES" sz="1600" dirty="0"/>
              <a:t>¿Alguna idea no queda muy clara o no esta bien expresada?</a:t>
            </a:r>
          </a:p>
          <a:p>
            <a:pPr marL="0" indent="0" algn="just">
              <a:buNone/>
            </a:pPr>
            <a:r>
              <a:rPr lang="es-ES" sz="1600" dirty="0"/>
              <a:t>R)- No.</a:t>
            </a:r>
          </a:p>
          <a:p>
            <a:pPr marL="0" indent="0" algn="just">
              <a:buNone/>
            </a:pPr>
            <a:r>
              <a:rPr lang="es-ES" sz="1600" dirty="0"/>
              <a:t>¿Hay alguna oración demasiado larga y faltan signos de puntuación?</a:t>
            </a:r>
          </a:p>
          <a:p>
            <a:pPr marL="0" indent="0" algn="just">
              <a:buNone/>
            </a:pPr>
            <a:r>
              <a:rPr lang="es-ES" sz="1600" dirty="0"/>
              <a:t>R- Si, faltan signos y puntos.</a:t>
            </a:r>
          </a:p>
          <a:p>
            <a:pPr marL="0" indent="0" algn="just">
              <a:buNone/>
            </a:pPr>
            <a:r>
              <a:rPr lang="es-ES" sz="1600" dirty="0"/>
              <a:t>¿Se repite demasiado una palabra o una expresión?</a:t>
            </a:r>
          </a:p>
          <a:p>
            <a:pPr marL="0" indent="0" algn="just">
              <a:buNone/>
            </a:pPr>
            <a:r>
              <a:rPr lang="es-ES" sz="1600" dirty="0"/>
              <a:t>R- Se repite 2 veces “salva al mundo” y “temían”</a:t>
            </a:r>
          </a:p>
          <a:p>
            <a:pPr marL="0" indent="0" algn="just">
              <a:buNone/>
            </a:pPr>
            <a:r>
              <a:rPr lang="es-ES" sz="1600" dirty="0"/>
              <a:t>¿La presentación es adecuada?</a:t>
            </a:r>
          </a:p>
          <a:p>
            <a:pPr marL="0" indent="0" algn="just">
              <a:buNone/>
            </a:pPr>
            <a:r>
              <a:rPr lang="es-ES" sz="1600" dirty="0"/>
              <a:t>R- Si. </a:t>
            </a:r>
          </a:p>
          <a:p>
            <a:pPr marL="0" indent="0" algn="just">
              <a:buNone/>
            </a:pPr>
            <a:r>
              <a:rPr lang="es-ES" sz="1600" dirty="0"/>
              <a:t>¿He repasado las tildes?</a:t>
            </a:r>
          </a:p>
          <a:p>
            <a:pPr marL="0" indent="0" algn="just">
              <a:buNone/>
            </a:pPr>
            <a:r>
              <a:rPr lang="es-ES" sz="1600" dirty="0"/>
              <a:t>R)- Si.</a:t>
            </a:r>
          </a:p>
          <a:p>
            <a:pPr marL="0" indent="0" algn="just">
              <a:buNone/>
            </a:pPr>
            <a:r>
              <a:rPr lang="es-ES" sz="1600" dirty="0"/>
              <a:t>¿He corregido todas las faltas ortográficas?</a:t>
            </a:r>
          </a:p>
          <a:p>
            <a:pPr marL="0" indent="0" algn="just">
              <a:buNone/>
            </a:pPr>
            <a:r>
              <a:rPr lang="es-ES" sz="1600" dirty="0"/>
              <a:t>R)- Si.</a:t>
            </a:r>
          </a:p>
          <a:p>
            <a:pPr marL="0" indent="0" algn="just">
              <a:buNone/>
            </a:pPr>
            <a:r>
              <a:rPr lang="es-ES" sz="1600" dirty="0"/>
              <a:t>Si la leo en voz alta respetando la correcta entonación suena de manera adecuada?</a:t>
            </a:r>
          </a:p>
          <a:p>
            <a:pPr marL="0" indent="0" algn="just">
              <a:buNone/>
            </a:pPr>
            <a:r>
              <a:rPr lang="es-ES" sz="1600" dirty="0"/>
              <a:t>R)- Si.</a:t>
            </a:r>
          </a:p>
        </p:txBody>
      </p:sp>
      <p:pic>
        <p:nvPicPr>
          <p:cNvPr id="4" name="Picture 2" descr="Instituto Profesional AIEP | Carreras Técnicas y Profesionales">
            <a:extLst>
              <a:ext uri="{FF2B5EF4-FFF2-40B4-BE49-F238E27FC236}">
                <a16:creationId xmlns:a16="http://schemas.microsoft.com/office/drawing/2014/main" id="{FF33C742-CDBD-44E6-840F-E003BA69D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56" y="44524"/>
            <a:ext cx="1074827" cy="140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4.png">
            <a:extLst>
              <a:ext uri="{FF2B5EF4-FFF2-40B4-BE49-F238E27FC236}">
                <a16:creationId xmlns:a16="http://schemas.microsoft.com/office/drawing/2014/main" id="{ED12AA07-567A-4A7F-91AB-81C74F64BE1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244946" y="1690688"/>
            <a:ext cx="4474078" cy="4508944"/>
          </a:xfrm>
          <a:prstGeom prst="rect">
            <a:avLst/>
          </a:prstGeom>
          <a:ln/>
        </p:spPr>
      </p:pic>
      <p:sp>
        <p:nvSpPr>
          <p:cNvPr id="7" name="Flecha: curvada hacia la derecha 6">
            <a:extLst>
              <a:ext uri="{FF2B5EF4-FFF2-40B4-BE49-F238E27FC236}">
                <a16:creationId xmlns:a16="http://schemas.microsoft.com/office/drawing/2014/main" id="{5E64C950-A3EB-45BB-98C5-EB4F86461D67}"/>
              </a:ext>
            </a:extLst>
          </p:cNvPr>
          <p:cNvSpPr/>
          <p:nvPr/>
        </p:nvSpPr>
        <p:spPr>
          <a:xfrm>
            <a:off x="6096000" y="2156709"/>
            <a:ext cx="1303632" cy="2215398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165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B3FEA-6B01-41D2-9C64-EBAE5904D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29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CL" dirty="0"/>
              <a:t>TROZO ESCRITO </a:t>
            </a:r>
            <a:br>
              <a:rPr lang="es-CL" dirty="0"/>
            </a:br>
            <a:r>
              <a:rPr lang="es-ES" i="1" dirty="0"/>
              <a:t>“La historia de mi juguete favorito”</a:t>
            </a:r>
            <a:br>
              <a:rPr lang="es-ES" dirty="0"/>
            </a:br>
            <a:endParaRPr lang="es-ES" dirty="0"/>
          </a:p>
        </p:txBody>
      </p:sp>
      <p:pic>
        <p:nvPicPr>
          <p:cNvPr id="4" name="Picture 2" descr="Instituto Profesional AIEP | Carreras Técnicas y Profesionales">
            <a:extLst>
              <a:ext uri="{FF2B5EF4-FFF2-40B4-BE49-F238E27FC236}">
                <a16:creationId xmlns:a16="http://schemas.microsoft.com/office/drawing/2014/main" id="{014C08B8-63F1-46F4-B489-734D77D29F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56" y="44524"/>
            <a:ext cx="1074827" cy="140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7E64681-5E90-45DB-85FB-7D11D55556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31450"/>
          <a:stretch/>
        </p:blipFill>
        <p:spPr>
          <a:xfrm>
            <a:off x="171655" y="1158801"/>
            <a:ext cx="5278177" cy="5394446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E0C2DAA-99C7-4350-A0BE-C9774106AE8B}"/>
              </a:ext>
            </a:extLst>
          </p:cNvPr>
          <p:cNvCxnSpPr/>
          <p:nvPr/>
        </p:nvCxnSpPr>
        <p:spPr>
          <a:xfrm>
            <a:off x="1875975" y="1657627"/>
            <a:ext cx="10607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4C5808C9-C7DF-4874-8C43-DC2DEA7CBE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31450"/>
          <a:stretch/>
        </p:blipFill>
        <p:spPr>
          <a:xfrm>
            <a:off x="6710465" y="1140393"/>
            <a:ext cx="5278177" cy="5394446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06542A8-2C82-4002-B4A0-B7F5DD8FFE2F}"/>
              </a:ext>
            </a:extLst>
          </p:cNvPr>
          <p:cNvCxnSpPr/>
          <p:nvPr/>
        </p:nvCxnSpPr>
        <p:spPr>
          <a:xfrm>
            <a:off x="8468991" y="1680336"/>
            <a:ext cx="10607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6D11250F-1061-4E6F-98EA-5F7E5F35CA4D}"/>
              </a:ext>
            </a:extLst>
          </p:cNvPr>
          <p:cNvCxnSpPr/>
          <p:nvPr/>
        </p:nvCxnSpPr>
        <p:spPr>
          <a:xfrm flipV="1">
            <a:off x="11251096" y="1836751"/>
            <a:ext cx="102704" cy="636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9A28CEE-F4DF-4BDC-9F90-65A2E9433AF8}"/>
              </a:ext>
            </a:extLst>
          </p:cNvPr>
          <p:cNvCxnSpPr/>
          <p:nvPr/>
        </p:nvCxnSpPr>
        <p:spPr>
          <a:xfrm flipV="1">
            <a:off x="9287123" y="2266122"/>
            <a:ext cx="71562" cy="103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F5A05715-453E-4549-A59F-BE819B5B3FD6}"/>
              </a:ext>
            </a:extLst>
          </p:cNvPr>
          <p:cNvCxnSpPr/>
          <p:nvPr/>
        </p:nvCxnSpPr>
        <p:spPr>
          <a:xfrm flipV="1">
            <a:off x="8014915" y="2647784"/>
            <a:ext cx="95415" cy="795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180E97E-2651-43D9-A3F1-5504BF9C6900}"/>
              </a:ext>
            </a:extLst>
          </p:cNvPr>
          <p:cNvCxnSpPr/>
          <p:nvPr/>
        </p:nvCxnSpPr>
        <p:spPr>
          <a:xfrm flipV="1">
            <a:off x="9994790" y="2639833"/>
            <a:ext cx="71561" cy="795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A782805C-F93B-4D00-A060-05D00A4B9D43}"/>
              </a:ext>
            </a:extLst>
          </p:cNvPr>
          <p:cNvCxnSpPr/>
          <p:nvPr/>
        </p:nvCxnSpPr>
        <p:spPr>
          <a:xfrm flipV="1">
            <a:off x="9652883" y="3085106"/>
            <a:ext cx="71562" cy="715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12EEB07-B7BA-4791-9F63-283200CA852D}"/>
              </a:ext>
            </a:extLst>
          </p:cNvPr>
          <p:cNvCxnSpPr>
            <a:cxnSpLocks/>
          </p:cNvCxnSpPr>
          <p:nvPr/>
        </p:nvCxnSpPr>
        <p:spPr>
          <a:xfrm flipV="1">
            <a:off x="10710407" y="4031311"/>
            <a:ext cx="95416" cy="795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81C9A6CE-166A-4EAD-95A5-2084BA8AFCAE}"/>
              </a:ext>
            </a:extLst>
          </p:cNvPr>
          <p:cNvCxnSpPr>
            <a:cxnSpLocks/>
          </p:cNvCxnSpPr>
          <p:nvPr/>
        </p:nvCxnSpPr>
        <p:spPr>
          <a:xfrm flipV="1">
            <a:off x="7458323" y="4373217"/>
            <a:ext cx="55660" cy="715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0A5FD72E-B45C-472B-A256-7C8E0DF861A3}"/>
              </a:ext>
            </a:extLst>
          </p:cNvPr>
          <p:cNvCxnSpPr/>
          <p:nvPr/>
        </p:nvCxnSpPr>
        <p:spPr>
          <a:xfrm flipV="1">
            <a:off x="7362908" y="5088835"/>
            <a:ext cx="63610" cy="795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AF588FF0-DE30-4D26-A3FB-9AAC5C9DBBF9}"/>
              </a:ext>
            </a:extLst>
          </p:cNvPr>
          <p:cNvCxnSpPr>
            <a:cxnSpLocks/>
          </p:cNvCxnSpPr>
          <p:nvPr/>
        </p:nvCxnSpPr>
        <p:spPr>
          <a:xfrm flipV="1">
            <a:off x="8014915" y="5088835"/>
            <a:ext cx="95415" cy="954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060AF354-4EB5-48CD-95DF-A8ABBD49AAD2}"/>
              </a:ext>
            </a:extLst>
          </p:cNvPr>
          <p:cNvCxnSpPr>
            <a:cxnSpLocks/>
          </p:cNvCxnSpPr>
          <p:nvPr/>
        </p:nvCxnSpPr>
        <p:spPr>
          <a:xfrm flipV="1">
            <a:off x="10940995" y="5732890"/>
            <a:ext cx="63610" cy="954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írculo: vacío 2">
            <a:extLst>
              <a:ext uri="{FF2B5EF4-FFF2-40B4-BE49-F238E27FC236}">
                <a16:creationId xmlns:a16="http://schemas.microsoft.com/office/drawing/2014/main" id="{2DAA8EAC-85B5-4E30-A8AB-32F18F97C263}"/>
              </a:ext>
            </a:extLst>
          </p:cNvPr>
          <p:cNvSpPr/>
          <p:nvPr/>
        </p:nvSpPr>
        <p:spPr>
          <a:xfrm>
            <a:off x="8386346" y="1338742"/>
            <a:ext cx="326535" cy="579553"/>
          </a:xfrm>
          <a:prstGeom prst="donut">
            <a:avLst>
              <a:gd name="adj" fmla="val 38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Círculo: vacío 18">
            <a:extLst>
              <a:ext uri="{FF2B5EF4-FFF2-40B4-BE49-F238E27FC236}">
                <a16:creationId xmlns:a16="http://schemas.microsoft.com/office/drawing/2014/main" id="{6E71F224-DC77-4A39-9CC1-669842809832}"/>
              </a:ext>
            </a:extLst>
          </p:cNvPr>
          <p:cNvSpPr/>
          <p:nvPr/>
        </p:nvSpPr>
        <p:spPr>
          <a:xfrm>
            <a:off x="7334292" y="1868556"/>
            <a:ext cx="326535" cy="579553"/>
          </a:xfrm>
          <a:prstGeom prst="donut">
            <a:avLst>
              <a:gd name="adj" fmla="val 386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3FF7D5A-1DF1-4883-8986-E1E6B322A292}"/>
              </a:ext>
            </a:extLst>
          </p:cNvPr>
          <p:cNvSpPr txBox="1"/>
          <p:nvPr/>
        </p:nvSpPr>
        <p:spPr>
          <a:xfrm>
            <a:off x="5143316" y="3149349"/>
            <a:ext cx="47413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TILDES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COMAS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MAYÚSCULAS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dirty="0"/>
              <a:t>PUNTOS</a:t>
            </a:r>
          </a:p>
        </p:txBody>
      </p:sp>
    </p:spTree>
    <p:extLst>
      <p:ext uri="{BB962C8B-B14F-4D97-AF65-F5344CB8AC3E}">
        <p14:creationId xmlns:p14="http://schemas.microsoft.com/office/powerpoint/2010/main" val="750387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Qué es Conclusión? » Su Definición y Significado [2021]">
            <a:extLst>
              <a:ext uri="{FF2B5EF4-FFF2-40B4-BE49-F238E27FC236}">
                <a16:creationId xmlns:a16="http://schemas.microsoft.com/office/drawing/2014/main" id="{1F23D139-97FC-4BD7-90A7-04343988C8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04534" y="660709"/>
            <a:ext cx="9330389" cy="562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nstituto Profesional AIEP | Carreras Técnicas y Profesionales">
            <a:extLst>
              <a:ext uri="{FF2B5EF4-FFF2-40B4-BE49-F238E27FC236}">
                <a16:creationId xmlns:a16="http://schemas.microsoft.com/office/drawing/2014/main" id="{699F72C7-513B-47BC-B21D-7E2C4DF0E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56" y="44524"/>
            <a:ext cx="1074827" cy="140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B6B6AF1-D2A9-45C1-8DE3-F90060A1BA12}"/>
              </a:ext>
            </a:extLst>
          </p:cNvPr>
          <p:cNvSpPr txBox="1"/>
          <p:nvPr/>
        </p:nvSpPr>
        <p:spPr>
          <a:xfrm>
            <a:off x="9787466" y="852259"/>
            <a:ext cx="4741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TILDES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COMAS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MAYÚSCULAS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PUNTOS</a:t>
            </a:r>
          </a:p>
        </p:txBody>
      </p:sp>
    </p:spTree>
    <p:extLst>
      <p:ext uri="{BB962C8B-B14F-4D97-AF65-F5344CB8AC3E}">
        <p14:creationId xmlns:p14="http://schemas.microsoft.com/office/powerpoint/2010/main" val="2086798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 descr="Kawaii Peinados Para Cabello Corto Anime | Certificacion Calidad Turistica">
            <a:extLst>
              <a:ext uri="{FF2B5EF4-FFF2-40B4-BE49-F238E27FC236}">
                <a16:creationId xmlns:a16="http://schemas.microsoft.com/office/drawing/2014/main" id="{15809DED-E65D-47A7-BD96-774F99149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61243" y="1253067"/>
            <a:ext cx="3328421" cy="526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Amazon.com: vipsung mexicano decoración mantel español gracias cita con  estilo de dibujos animados corazones diamantes flores obras de arte,  comedor, cocina funda para mesa rectangular multicolor: Home &amp;amp; Kitchen">
            <a:extLst>
              <a:ext uri="{FF2B5EF4-FFF2-40B4-BE49-F238E27FC236}">
                <a16:creationId xmlns:a16="http://schemas.microsoft.com/office/drawing/2014/main" id="{1DF4CE2C-03EE-4B28-9775-EDB56CB6E8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2768" y="841648"/>
            <a:ext cx="7297587" cy="526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Instituto Profesional AIEP | Carreras Técnicas y Profesionales">
            <a:extLst>
              <a:ext uri="{FF2B5EF4-FFF2-40B4-BE49-F238E27FC236}">
                <a16:creationId xmlns:a16="http://schemas.microsoft.com/office/drawing/2014/main" id="{69F0A183-B774-420A-B714-E5A35E564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85072" cy="1683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005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544523-4136-4184-ABCD-083013FC8C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265" r="7246" b="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1DA3138-B9F4-496E-8524-64F9B4083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497" y="438272"/>
            <a:ext cx="5251316" cy="1627636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INTRODUCCIÓN</a:t>
            </a:r>
            <a:endParaRPr lang="es-ES" b="1" dirty="0">
              <a:solidFill>
                <a:srgbClr val="FFFFFF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7F7357-5961-4F48-ADB2-54A93E823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973" y="2139055"/>
            <a:ext cx="6016752" cy="395717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ES" sz="2400">
                <a:solidFill>
                  <a:srgbClr val="FFFFFF"/>
                </a:solidFill>
              </a:rPr>
              <a:t>En la siguiente exposición se presentará la composición escrita de un texto realizado por un niño de 9 años, con el objetivo de trabajar las estrategias de planificación de textos.</a:t>
            </a:r>
          </a:p>
          <a:p>
            <a:pPr marL="0" indent="0" algn="just">
              <a:buNone/>
            </a:pPr>
            <a:r>
              <a:rPr lang="es-ES" sz="2400">
                <a:solidFill>
                  <a:srgbClr val="FFFFFF"/>
                </a:solidFill>
              </a:rPr>
              <a:t>Se mostrarán las preguntas desarrolladas por el estudiante, el texto escrito, la ficha para pensar y la corrección del texto que el niño realizó. </a:t>
            </a:r>
          </a:p>
          <a:p>
            <a:pPr marL="0" indent="0" algn="just">
              <a:buNone/>
            </a:pPr>
            <a:r>
              <a:rPr lang="es-ES" sz="2400">
                <a:solidFill>
                  <a:srgbClr val="FFFFFF"/>
                </a:solidFill>
              </a:rPr>
              <a:t>El niño escribió un texto narrativo, contando la historia de su juguete favorito “GODZILLA”.</a:t>
            </a:r>
            <a:endParaRPr lang="es-ES" sz="2400" dirty="0">
              <a:solidFill>
                <a:srgbClr val="FFFFFF"/>
              </a:solidFill>
            </a:endParaRP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0828FF8-9579-45F2-B5A8-BA55693589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-54" t="-1142" r="4191" b="14882"/>
          <a:stretch/>
        </p:blipFill>
        <p:spPr>
          <a:xfrm>
            <a:off x="6475933" y="-146294"/>
            <a:ext cx="5716067" cy="7004294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16" name="Picture 2" descr="Instituto Profesional AIEP | Carreras Técnicas y Profesionales">
            <a:extLst>
              <a:ext uri="{FF2B5EF4-FFF2-40B4-BE49-F238E27FC236}">
                <a16:creationId xmlns:a16="http://schemas.microsoft.com/office/drawing/2014/main" id="{F13F37ED-DF91-4219-A8DA-91BA6A090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56" y="44524"/>
            <a:ext cx="1074827" cy="140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795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C97F6A-D37B-4C22-8937-B8084F15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3552" y="605885"/>
            <a:ext cx="6884895" cy="14966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OBJETIVO GENERAL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AD3E47A-0A3B-4F6E-8108-76037745F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5920" y="3090672"/>
            <a:ext cx="9070847" cy="1496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s-E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Trabajar las estrategias de planificación y corrección de textos en la composición escrita de un niño</a:t>
            </a:r>
            <a:r>
              <a:rPr lang="es-E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3" name="Picture 2" descr="Instituto Profesional AIEP | Carreras Técnicas y Profesionales">
            <a:extLst>
              <a:ext uri="{FF2B5EF4-FFF2-40B4-BE49-F238E27FC236}">
                <a16:creationId xmlns:a16="http://schemas.microsoft.com/office/drawing/2014/main" id="{4699825D-148C-46DD-938D-2CB564047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56" y="44524"/>
            <a:ext cx="1074827" cy="140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20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Instituto Profesional AIEP | Carreras Técnicas y Profesionales">
            <a:extLst>
              <a:ext uri="{FF2B5EF4-FFF2-40B4-BE49-F238E27FC236}">
                <a16:creationId xmlns:a16="http://schemas.microsoft.com/office/drawing/2014/main" id="{4699825D-148C-46DD-938D-2CB564047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56" y="44524"/>
            <a:ext cx="1074827" cy="140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3CF5A639-F64C-458A-A0EC-9718264828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659754"/>
            <a:ext cx="5561332" cy="4539428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2000" b="1" dirty="0"/>
              <a:t>¿Qué tipo de texto voy a escribir?</a:t>
            </a:r>
          </a:p>
          <a:p>
            <a:pPr marL="0" indent="0">
              <a:buNone/>
            </a:pPr>
            <a:r>
              <a:rPr lang="es-ES" sz="2000" i="1" dirty="0"/>
              <a:t>R)- Texto narrativo</a:t>
            </a:r>
            <a:r>
              <a:rPr lang="es-ES" sz="2000" dirty="0"/>
              <a:t>.</a:t>
            </a:r>
          </a:p>
          <a:p>
            <a:pPr marL="0" indent="0">
              <a:buNone/>
            </a:pPr>
            <a:r>
              <a:rPr lang="es-ES" sz="2000" b="1" dirty="0"/>
              <a:t>¿Qué objetivo tiene esta redacción?</a:t>
            </a:r>
          </a:p>
          <a:p>
            <a:pPr marL="0" indent="0">
              <a:buNone/>
            </a:pPr>
            <a:r>
              <a:rPr lang="es-ES" sz="2000" i="1" dirty="0"/>
              <a:t>R)- Dar a conocer una historia.</a:t>
            </a:r>
          </a:p>
          <a:p>
            <a:pPr marL="0" indent="0">
              <a:buNone/>
            </a:pPr>
            <a:r>
              <a:rPr lang="es-ES" sz="2000" b="1" dirty="0"/>
              <a:t>¿Sobre qué tema va a ir mi redacción?</a:t>
            </a:r>
          </a:p>
          <a:p>
            <a:pPr marL="0" indent="0">
              <a:buNone/>
            </a:pPr>
            <a:r>
              <a:rPr lang="es-ES" sz="2000" i="1" dirty="0"/>
              <a:t>R)- Sobre la historia de mi juguete favorito.</a:t>
            </a:r>
          </a:p>
          <a:p>
            <a:pPr marL="0" indent="0">
              <a:buNone/>
            </a:pPr>
            <a:r>
              <a:rPr lang="es-ES" sz="2000" b="1" dirty="0"/>
              <a:t>¿Por qué he elegido este tema?</a:t>
            </a:r>
          </a:p>
          <a:p>
            <a:pPr marL="0" indent="0">
              <a:buNone/>
            </a:pPr>
            <a:r>
              <a:rPr lang="es-ES" sz="2000" i="1" dirty="0"/>
              <a:t>R)- Porque me gusta mucho la historia.</a:t>
            </a:r>
          </a:p>
          <a:p>
            <a:pPr marL="0" indent="0">
              <a:buNone/>
            </a:pPr>
            <a:r>
              <a:rPr lang="es-ES" sz="2000" b="1" dirty="0"/>
              <a:t>¿Qué conocimientos tengo sobre este tema?</a:t>
            </a:r>
          </a:p>
          <a:p>
            <a:pPr marL="0" indent="0">
              <a:buNone/>
            </a:pPr>
            <a:r>
              <a:rPr lang="es-ES" sz="2000" i="1" dirty="0"/>
              <a:t>R)- Tengo muchos, porque he leído la historia y vi muchas veces la película.</a:t>
            </a:r>
            <a:endParaRPr lang="es-ES" sz="1100" dirty="0"/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EC300EB8-96FA-471F-A1B1-08E28197A218}"/>
              </a:ext>
            </a:extLst>
          </p:cNvPr>
          <p:cNvSpPr txBox="1">
            <a:spLocks/>
          </p:cNvSpPr>
          <p:nvPr/>
        </p:nvSpPr>
        <p:spPr>
          <a:xfrm>
            <a:off x="6756265" y="1627056"/>
            <a:ext cx="4749935" cy="29396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000" b="1" dirty="0"/>
              <a:t>¿Qué ayudas necesito o que dificultades me pueden surgir?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000" i="1" dirty="0"/>
              <a:t>R)-Saltarme algunas partes de la historia o no saber bien como se escriben algunas palabras.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000" b="1" dirty="0"/>
              <a:t>¿Partes que voy a tratar en mi redacción?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000" i="1" dirty="0"/>
              <a:t>R)-El comienzo de la historia y el final.</a:t>
            </a:r>
          </a:p>
          <a:p>
            <a:endParaRPr lang="es-ES" sz="2000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E73F544-4776-4A7B-970F-9A2CA71AC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6787" y="216544"/>
            <a:ext cx="8158425" cy="1193968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s-ES" sz="3600" dirty="0">
                <a:solidFill>
                  <a:srgbClr val="3F3F3F"/>
                </a:solidFill>
              </a:rPr>
              <a:t>PREGUNTAS RESPONDIDAS</a:t>
            </a:r>
          </a:p>
        </p:txBody>
      </p:sp>
      <p:pic>
        <p:nvPicPr>
          <p:cNvPr id="14" name="Picture 2" descr="Carácter de niño sonriente - Descargar PNG/SVG transparente">
            <a:extLst>
              <a:ext uri="{FF2B5EF4-FFF2-40B4-BE49-F238E27FC236}">
                <a16:creationId xmlns:a16="http://schemas.microsoft.com/office/drawing/2014/main" id="{AF845375-378F-4B03-B5EA-67EDE527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428" y="4088866"/>
            <a:ext cx="2769134" cy="276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023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Instituto Profesional AIEP | Carreras Técnicas y Profesionales">
            <a:extLst>
              <a:ext uri="{FF2B5EF4-FFF2-40B4-BE49-F238E27FC236}">
                <a16:creationId xmlns:a16="http://schemas.microsoft.com/office/drawing/2014/main" id="{4699825D-148C-46DD-938D-2CB564047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56" y="44524"/>
            <a:ext cx="1074827" cy="140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DFF3A878-DB96-45A1-A9FA-E0D95C04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5492" y="1203778"/>
            <a:ext cx="5273054" cy="5698746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1800" b="1" dirty="0"/>
              <a:t>Personajes: </a:t>
            </a:r>
          </a:p>
          <a:p>
            <a:pPr marL="0" indent="0">
              <a:buNone/>
            </a:pPr>
            <a:r>
              <a:rPr lang="es-ES" sz="1800" b="1" dirty="0"/>
              <a:t>¿Quién es el personaje principal?</a:t>
            </a:r>
          </a:p>
          <a:p>
            <a:pPr marL="0" indent="0">
              <a:buNone/>
            </a:pPr>
            <a:r>
              <a:rPr lang="es-ES" sz="1800" i="1" dirty="0"/>
              <a:t>R)-El personaje principal es </a:t>
            </a:r>
            <a:r>
              <a:rPr lang="es-ES" sz="1800" i="1" dirty="0" err="1"/>
              <a:t>Godzilla</a:t>
            </a:r>
            <a:r>
              <a:rPr lang="es-ES" sz="1800" i="1" dirty="0"/>
              <a:t>, él es un dinosaurio radiactivo.</a:t>
            </a:r>
          </a:p>
          <a:p>
            <a:pPr marL="0" indent="0">
              <a:buNone/>
            </a:pPr>
            <a:r>
              <a:rPr lang="es-ES" sz="1800" b="1" dirty="0"/>
              <a:t>¿Qué otros personajes intervienen? </a:t>
            </a:r>
          </a:p>
          <a:p>
            <a:pPr marL="0" indent="0">
              <a:buNone/>
            </a:pPr>
            <a:r>
              <a:rPr lang="es-ES" sz="1800" i="1" dirty="0"/>
              <a:t>R)-Diferentes monstruos </a:t>
            </a:r>
          </a:p>
          <a:p>
            <a:pPr marL="0" indent="0">
              <a:buNone/>
            </a:pPr>
            <a:r>
              <a:rPr lang="es-ES" sz="1800" b="1" dirty="0"/>
              <a:t>Escenario:</a:t>
            </a:r>
          </a:p>
          <a:p>
            <a:pPr marL="0" indent="0">
              <a:buNone/>
            </a:pPr>
            <a:r>
              <a:rPr lang="es-ES" sz="1800" b="1" dirty="0"/>
              <a:t>¿Dónde?</a:t>
            </a:r>
          </a:p>
          <a:p>
            <a:pPr marL="0" indent="0">
              <a:buNone/>
            </a:pPr>
            <a:r>
              <a:rPr lang="es-ES" sz="1800" i="1" dirty="0"/>
              <a:t>R)- En Japón, Hong Kong</a:t>
            </a:r>
          </a:p>
          <a:p>
            <a:pPr marL="0" indent="0">
              <a:buNone/>
            </a:pPr>
            <a:r>
              <a:rPr lang="es-ES" sz="1800" b="1" dirty="0"/>
              <a:t>¿Cuándo?</a:t>
            </a:r>
          </a:p>
          <a:p>
            <a:pPr marL="0" indent="0">
              <a:buNone/>
            </a:pPr>
            <a:r>
              <a:rPr lang="es-ES" sz="1800" i="1" dirty="0"/>
              <a:t>R)- A finales de la segunda guerra mundial</a:t>
            </a:r>
            <a:endParaRPr lang="es-ES" sz="1800" b="1" dirty="0"/>
          </a:p>
          <a:p>
            <a:pPr marL="0" indent="0">
              <a:buNone/>
            </a:pPr>
            <a:r>
              <a:rPr lang="es-ES" sz="1800" b="1" dirty="0"/>
              <a:t>Problema:</a:t>
            </a:r>
          </a:p>
          <a:p>
            <a:pPr marL="0" indent="0">
              <a:buNone/>
            </a:pPr>
            <a:r>
              <a:rPr lang="es-ES" sz="1800" b="1" dirty="0"/>
              <a:t>¿Qué le sucede?</a:t>
            </a:r>
          </a:p>
          <a:p>
            <a:pPr marL="0" indent="0">
              <a:buNone/>
            </a:pPr>
            <a:r>
              <a:rPr lang="es-ES" sz="1800" i="1" dirty="0"/>
              <a:t>R)- Es un ser temido por ser una mutación de un dinosaurio y asusta a la gente de la ciudad, pero también la salva.</a:t>
            </a:r>
            <a:endParaRPr lang="es-ES" sz="1800" b="1" dirty="0"/>
          </a:p>
        </p:txBody>
      </p:sp>
      <p:sp>
        <p:nvSpPr>
          <p:cNvPr id="14" name="Marcador de contenido 3">
            <a:extLst>
              <a:ext uri="{FF2B5EF4-FFF2-40B4-BE49-F238E27FC236}">
                <a16:creationId xmlns:a16="http://schemas.microsoft.com/office/drawing/2014/main" id="{F8F7EA70-A936-4C2D-BA17-AE6EBA0AA758}"/>
              </a:ext>
            </a:extLst>
          </p:cNvPr>
          <p:cNvSpPr txBox="1">
            <a:spLocks/>
          </p:cNvSpPr>
          <p:nvPr/>
        </p:nvSpPr>
        <p:spPr>
          <a:xfrm>
            <a:off x="5897993" y="1203778"/>
            <a:ext cx="5704126" cy="571885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800" b="1" dirty="0"/>
              <a:t>¿Qué pretende?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i="1" dirty="0"/>
              <a:t>R)- </a:t>
            </a:r>
            <a:r>
              <a:rPr lang="es-ES" sz="1800" i="1" dirty="0" err="1"/>
              <a:t>Godzilla</a:t>
            </a:r>
            <a:r>
              <a:rPr lang="es-ES" sz="1800" i="1" dirty="0"/>
              <a:t> pretende ser el rey de los monstruos.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b="1" dirty="0"/>
              <a:t>Acción: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b="1" dirty="0"/>
              <a:t>¿Qué hechos importantes ocurren?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i="1" dirty="0"/>
              <a:t>R)- </a:t>
            </a:r>
            <a:r>
              <a:rPr lang="es-ES" sz="1800" i="1" dirty="0" err="1"/>
              <a:t>Godzilla</a:t>
            </a:r>
            <a:r>
              <a:rPr lang="es-ES" sz="1800" i="1" dirty="0"/>
              <a:t> se enfrenta a diferentes monstruos malvados para salvar a las personas de la ciudad.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i="1" dirty="0"/>
              <a:t>Viaja a través del tiempo por gente del futuro para evitar que mute nuevamente.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i="1" dirty="0"/>
              <a:t>Salva al mundo de las amenazas.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b="1" dirty="0"/>
              <a:t>Resolución: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b="1" dirty="0"/>
              <a:t>¿Cómo resuelven el problema?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i="1" dirty="0"/>
              <a:t>R)- Matando a los monstruos que aparecen en la ciudad.</a:t>
            </a:r>
            <a:endParaRPr lang="es-ES" sz="1800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b="1" dirty="0"/>
              <a:t>Tema: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b="1" dirty="0"/>
              <a:t>¿Qué intentaban comunicar?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1800" i="1" dirty="0"/>
              <a:t>R)- Que a pesar de la apariencia que tiene </a:t>
            </a:r>
            <a:r>
              <a:rPr lang="es-ES" sz="1800" i="1" dirty="0" err="1"/>
              <a:t>Godzilla</a:t>
            </a:r>
            <a:r>
              <a:rPr lang="es-ES" sz="1800" i="1" dirty="0"/>
              <a:t> (terrorífica) él protege al mundo.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CD3038E1-213E-4023-B10C-B02410501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361" y="88816"/>
            <a:ext cx="9872134" cy="1050326"/>
          </a:xfrm>
          <a:solidFill>
            <a:srgbClr val="FFFFFF"/>
          </a:solidFill>
          <a:ln w="38100">
            <a:solidFill>
              <a:srgbClr val="7F7F7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s-CL" sz="3600" dirty="0">
                <a:solidFill>
                  <a:srgbClr val="3F3F3F"/>
                </a:solidFill>
              </a:rPr>
              <a:t>PARTES OBLIGATORIAS QUE DEBE TENER EL ESCRITO</a:t>
            </a:r>
            <a:endParaRPr lang="es-ES" sz="3600" dirty="0">
              <a:solidFill>
                <a:srgbClr val="3F3F3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83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05F3F5-1D1B-4083-8B22-1169138B9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697"/>
            <a:ext cx="10515600" cy="1325563"/>
          </a:xfrm>
        </p:spPr>
        <p:txBody>
          <a:bodyPr/>
          <a:lstStyle/>
          <a:p>
            <a:pPr algn="ctr"/>
            <a:r>
              <a:rPr lang="es-CL" dirty="0"/>
              <a:t>FICHA PARA PENSAR Y EXPLICAR</a:t>
            </a:r>
            <a:br>
              <a:rPr lang="es-ES" dirty="0"/>
            </a:br>
            <a:endParaRPr lang="es-ES" dirty="0"/>
          </a:p>
        </p:txBody>
      </p:sp>
      <p:pic>
        <p:nvPicPr>
          <p:cNvPr id="4" name="image2.png">
            <a:extLst>
              <a:ext uri="{FF2B5EF4-FFF2-40B4-BE49-F238E27FC236}">
                <a16:creationId xmlns:a16="http://schemas.microsoft.com/office/drawing/2014/main" id="{FAD3C2F2-1640-4716-AFD5-825657BFEC4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905432" y="974361"/>
            <a:ext cx="6271905" cy="5726242"/>
          </a:xfrm>
          <a:prstGeom prst="rect">
            <a:avLst/>
          </a:prstGeom>
          <a:ln/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93C9166-95BB-45C5-A754-BCB077D9BB6E}"/>
              </a:ext>
            </a:extLst>
          </p:cNvPr>
          <p:cNvSpPr txBox="1"/>
          <p:nvPr/>
        </p:nvSpPr>
        <p:spPr>
          <a:xfrm>
            <a:off x="4807975" y="1618186"/>
            <a:ext cx="535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La historia de mi juguete favorito </a:t>
            </a:r>
            <a:r>
              <a:rPr lang="es-ES" i="1" dirty="0" err="1"/>
              <a:t>Godzilla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E741B25-7C8E-477F-A57F-6D0B315C5E19}"/>
              </a:ext>
            </a:extLst>
          </p:cNvPr>
          <p:cNvSpPr txBox="1"/>
          <p:nvPr/>
        </p:nvSpPr>
        <p:spPr>
          <a:xfrm>
            <a:off x="6297561" y="1930592"/>
            <a:ext cx="287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A mi vecina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DAB34F9-DF01-47DE-962E-1D6C8356C8F3}"/>
              </a:ext>
            </a:extLst>
          </p:cNvPr>
          <p:cNvSpPr txBox="1"/>
          <p:nvPr/>
        </p:nvSpPr>
        <p:spPr>
          <a:xfrm>
            <a:off x="6291363" y="2275341"/>
            <a:ext cx="573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Para que conozca la historia de mi juguete favorito </a:t>
            </a:r>
            <a:r>
              <a:rPr lang="es-ES" i="1" dirty="0" err="1"/>
              <a:t>Godzilla</a:t>
            </a:r>
            <a:endParaRPr lang="es-ES" i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1E88716-7169-440F-8340-1EEC02522FD5}"/>
              </a:ext>
            </a:extLst>
          </p:cNvPr>
          <p:cNvSpPr txBox="1"/>
          <p:nvPr/>
        </p:nvSpPr>
        <p:spPr>
          <a:xfrm>
            <a:off x="3436374" y="2934929"/>
            <a:ext cx="535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Como se creo la historia de </a:t>
            </a:r>
            <a:r>
              <a:rPr lang="es-ES" i="1" dirty="0" err="1"/>
              <a:t>Godzilla</a:t>
            </a:r>
            <a:endParaRPr lang="es-ES" i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D653374-FB00-43B2-9099-4B853F67962F}"/>
              </a:ext>
            </a:extLst>
          </p:cNvPr>
          <p:cNvSpPr txBox="1"/>
          <p:nvPr/>
        </p:nvSpPr>
        <p:spPr>
          <a:xfrm>
            <a:off x="3436374" y="3253978"/>
            <a:ext cx="4852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El inicio y el final de la historia.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CB1E11A-DDDF-4040-BD5D-6B13041B301A}"/>
              </a:ext>
            </a:extLst>
          </p:cNvPr>
          <p:cNvSpPr txBox="1"/>
          <p:nvPr/>
        </p:nvSpPr>
        <p:spPr>
          <a:xfrm>
            <a:off x="3436374" y="3623310"/>
            <a:ext cx="8141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Los nombres de los personajes que aparecen en la historia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123C406-4860-4459-9909-C4532CCAE88D}"/>
              </a:ext>
            </a:extLst>
          </p:cNvPr>
          <p:cNvSpPr txBox="1"/>
          <p:nvPr/>
        </p:nvSpPr>
        <p:spPr>
          <a:xfrm>
            <a:off x="3628103" y="5052217"/>
            <a:ext cx="210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Inicio de la historia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8D2CA63-02F9-4C4A-8F1D-492B356F7E40}"/>
              </a:ext>
            </a:extLst>
          </p:cNvPr>
          <p:cNvSpPr txBox="1"/>
          <p:nvPr/>
        </p:nvSpPr>
        <p:spPr>
          <a:xfrm>
            <a:off x="6585154" y="5096483"/>
            <a:ext cx="184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Personajes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B3AA028-96FA-4DEA-A9EC-F9001EA65DED}"/>
              </a:ext>
            </a:extLst>
          </p:cNvPr>
          <p:cNvSpPr txBox="1"/>
          <p:nvPr/>
        </p:nvSpPr>
        <p:spPr>
          <a:xfrm>
            <a:off x="3480619" y="6123543"/>
            <a:ext cx="240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Las peleas de </a:t>
            </a:r>
            <a:r>
              <a:rPr lang="es-ES" dirty="0" err="1"/>
              <a:t>Godzilla</a:t>
            </a:r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B58780D-DCF8-464C-AD90-FA282D765453}"/>
              </a:ext>
            </a:extLst>
          </p:cNvPr>
          <p:cNvSpPr txBox="1"/>
          <p:nvPr/>
        </p:nvSpPr>
        <p:spPr>
          <a:xfrm>
            <a:off x="6307395" y="6123543"/>
            <a:ext cx="213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Final de la historia</a:t>
            </a:r>
          </a:p>
        </p:txBody>
      </p:sp>
      <p:pic>
        <p:nvPicPr>
          <p:cNvPr id="16" name="Picture 2" descr="Instituto Profesional AIEP | Carreras Técnicas y Profesionales">
            <a:extLst>
              <a:ext uri="{FF2B5EF4-FFF2-40B4-BE49-F238E27FC236}">
                <a16:creationId xmlns:a16="http://schemas.microsoft.com/office/drawing/2014/main" id="{22E4609E-0DDD-456E-9E9F-56DB183EB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56" y="44524"/>
            <a:ext cx="1074827" cy="140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arácter de niño sonriente - Descargar PNG/SVG transparente">
            <a:extLst>
              <a:ext uri="{FF2B5EF4-FFF2-40B4-BE49-F238E27FC236}">
                <a16:creationId xmlns:a16="http://schemas.microsoft.com/office/drawing/2014/main" id="{9F9A11EB-895D-4A3B-8ACC-9DFA979A2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98" y="3803904"/>
            <a:ext cx="2769134" cy="292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arácter de niño sonriente - Descargar PNG/SVG transparente">
            <a:extLst>
              <a:ext uri="{FF2B5EF4-FFF2-40B4-BE49-F238E27FC236}">
                <a16:creationId xmlns:a16="http://schemas.microsoft.com/office/drawing/2014/main" id="{50D48C62-729B-4EFD-8DA1-F47DD5138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77336" y="3834490"/>
            <a:ext cx="2904361" cy="292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794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B3FEA-6B01-41D2-9C64-EBAE5904D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29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CL" dirty="0"/>
              <a:t>TROZO ESCRITO </a:t>
            </a:r>
            <a:br>
              <a:rPr lang="es-CL" dirty="0"/>
            </a:br>
            <a:r>
              <a:rPr lang="es-ES" i="1" dirty="0"/>
              <a:t>“La historia de mi juguete favorito”</a:t>
            </a:r>
            <a:br>
              <a:rPr lang="es-ES" dirty="0"/>
            </a:b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7E64681-5E90-45DB-85FB-7D11D5555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31450"/>
          <a:stretch/>
        </p:blipFill>
        <p:spPr>
          <a:xfrm>
            <a:off x="706769" y="1156295"/>
            <a:ext cx="5278177" cy="5394446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E0C2DAA-99C7-4350-A0BE-C9774106AE8B}"/>
              </a:ext>
            </a:extLst>
          </p:cNvPr>
          <p:cNvCxnSpPr/>
          <p:nvPr/>
        </p:nvCxnSpPr>
        <p:spPr>
          <a:xfrm>
            <a:off x="2434775" y="1653691"/>
            <a:ext cx="10607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Imagen 8">
            <a:extLst>
              <a:ext uri="{FF2B5EF4-FFF2-40B4-BE49-F238E27FC236}">
                <a16:creationId xmlns:a16="http://schemas.microsoft.com/office/drawing/2014/main" id="{4C5808C9-C7DF-4874-8C43-DC2DEA7CBE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31450"/>
          <a:stretch/>
        </p:blipFill>
        <p:spPr>
          <a:xfrm>
            <a:off x="6710465" y="1140393"/>
            <a:ext cx="5278177" cy="5394446"/>
          </a:xfrm>
          <a:prstGeom prst="rect">
            <a:avLst/>
          </a:prstGeom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F06542A8-2C82-4002-B4A0-B7F5DD8FFE2F}"/>
              </a:ext>
            </a:extLst>
          </p:cNvPr>
          <p:cNvCxnSpPr/>
          <p:nvPr/>
        </p:nvCxnSpPr>
        <p:spPr>
          <a:xfrm>
            <a:off x="8468991" y="1680336"/>
            <a:ext cx="106070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6D11250F-1061-4E6F-98EA-5F7E5F35CA4D}"/>
              </a:ext>
            </a:extLst>
          </p:cNvPr>
          <p:cNvCxnSpPr/>
          <p:nvPr/>
        </p:nvCxnSpPr>
        <p:spPr>
          <a:xfrm flipV="1">
            <a:off x="11251096" y="1836751"/>
            <a:ext cx="102704" cy="636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9A28CEE-F4DF-4BDC-9F90-65A2E9433AF8}"/>
              </a:ext>
            </a:extLst>
          </p:cNvPr>
          <p:cNvCxnSpPr/>
          <p:nvPr/>
        </p:nvCxnSpPr>
        <p:spPr>
          <a:xfrm flipV="1">
            <a:off x="9287123" y="2266122"/>
            <a:ext cx="71562" cy="1033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F5A05715-453E-4549-A59F-BE819B5B3FD6}"/>
              </a:ext>
            </a:extLst>
          </p:cNvPr>
          <p:cNvCxnSpPr/>
          <p:nvPr/>
        </p:nvCxnSpPr>
        <p:spPr>
          <a:xfrm flipV="1">
            <a:off x="8014915" y="2647784"/>
            <a:ext cx="95415" cy="795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180E97E-2651-43D9-A3F1-5504BF9C6900}"/>
              </a:ext>
            </a:extLst>
          </p:cNvPr>
          <p:cNvCxnSpPr/>
          <p:nvPr/>
        </p:nvCxnSpPr>
        <p:spPr>
          <a:xfrm flipV="1">
            <a:off x="9994790" y="2639833"/>
            <a:ext cx="71561" cy="795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A782805C-F93B-4D00-A060-05D00A4B9D43}"/>
              </a:ext>
            </a:extLst>
          </p:cNvPr>
          <p:cNvCxnSpPr/>
          <p:nvPr/>
        </p:nvCxnSpPr>
        <p:spPr>
          <a:xfrm flipV="1">
            <a:off x="9652883" y="3085106"/>
            <a:ext cx="71562" cy="715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512EEB07-B7BA-4791-9F63-283200CA852D}"/>
              </a:ext>
            </a:extLst>
          </p:cNvPr>
          <p:cNvCxnSpPr>
            <a:cxnSpLocks/>
          </p:cNvCxnSpPr>
          <p:nvPr/>
        </p:nvCxnSpPr>
        <p:spPr>
          <a:xfrm flipV="1">
            <a:off x="10710407" y="4031311"/>
            <a:ext cx="95416" cy="795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81C9A6CE-166A-4EAD-95A5-2084BA8AFCAE}"/>
              </a:ext>
            </a:extLst>
          </p:cNvPr>
          <p:cNvCxnSpPr>
            <a:cxnSpLocks/>
          </p:cNvCxnSpPr>
          <p:nvPr/>
        </p:nvCxnSpPr>
        <p:spPr>
          <a:xfrm flipV="1">
            <a:off x="7458323" y="4373217"/>
            <a:ext cx="55660" cy="715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0A5FD72E-B45C-472B-A256-7C8E0DF861A3}"/>
              </a:ext>
            </a:extLst>
          </p:cNvPr>
          <p:cNvCxnSpPr/>
          <p:nvPr/>
        </p:nvCxnSpPr>
        <p:spPr>
          <a:xfrm flipV="1">
            <a:off x="7362908" y="5088835"/>
            <a:ext cx="63610" cy="7951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AF588FF0-DE30-4D26-A3FB-9AAC5C9DBBF9}"/>
              </a:ext>
            </a:extLst>
          </p:cNvPr>
          <p:cNvCxnSpPr>
            <a:cxnSpLocks/>
          </p:cNvCxnSpPr>
          <p:nvPr/>
        </p:nvCxnSpPr>
        <p:spPr>
          <a:xfrm flipV="1">
            <a:off x="8014915" y="5088835"/>
            <a:ext cx="95415" cy="954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060AF354-4EB5-48CD-95DF-A8ABBD49AAD2}"/>
              </a:ext>
            </a:extLst>
          </p:cNvPr>
          <p:cNvCxnSpPr>
            <a:cxnSpLocks/>
          </p:cNvCxnSpPr>
          <p:nvPr/>
        </p:nvCxnSpPr>
        <p:spPr>
          <a:xfrm flipV="1">
            <a:off x="10940995" y="5732890"/>
            <a:ext cx="63610" cy="954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Instituto Profesional AIEP | Carreras Técnicas y Profesionales">
            <a:extLst>
              <a:ext uri="{FF2B5EF4-FFF2-40B4-BE49-F238E27FC236}">
                <a16:creationId xmlns:a16="http://schemas.microsoft.com/office/drawing/2014/main" id="{EDFD563C-8996-4720-85D3-B38C887DE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56" y="44524"/>
            <a:ext cx="1074827" cy="140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Círculo: vacío 37">
            <a:extLst>
              <a:ext uri="{FF2B5EF4-FFF2-40B4-BE49-F238E27FC236}">
                <a16:creationId xmlns:a16="http://schemas.microsoft.com/office/drawing/2014/main" id="{C2CE8187-F2DE-4EFB-A0D9-96B79946BAA5}"/>
              </a:ext>
            </a:extLst>
          </p:cNvPr>
          <p:cNvSpPr/>
          <p:nvPr/>
        </p:nvSpPr>
        <p:spPr>
          <a:xfrm>
            <a:off x="8384889" y="1243955"/>
            <a:ext cx="397217" cy="656407"/>
          </a:xfrm>
          <a:prstGeom prst="donut">
            <a:avLst>
              <a:gd name="adj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9" name="Círculo: vacío 38">
            <a:extLst>
              <a:ext uri="{FF2B5EF4-FFF2-40B4-BE49-F238E27FC236}">
                <a16:creationId xmlns:a16="http://schemas.microsoft.com/office/drawing/2014/main" id="{1CEAF7B5-17EB-4061-882B-A7DFAE161C55}"/>
              </a:ext>
            </a:extLst>
          </p:cNvPr>
          <p:cNvSpPr/>
          <p:nvPr/>
        </p:nvSpPr>
        <p:spPr>
          <a:xfrm>
            <a:off x="7362908" y="1740716"/>
            <a:ext cx="353138" cy="628773"/>
          </a:xfrm>
          <a:prstGeom prst="donut">
            <a:avLst>
              <a:gd name="adj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093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B3FEA-6B01-41D2-9C64-EBAE5904D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06293"/>
            <a:ext cx="10515600" cy="1325563"/>
          </a:xfrm>
        </p:spPr>
        <p:txBody>
          <a:bodyPr/>
          <a:lstStyle/>
          <a:p>
            <a:pPr algn="ctr"/>
            <a:r>
              <a:rPr lang="es-CL" dirty="0"/>
              <a:t>FOTOS DEL JUGUETE DE LA HISTORIA</a:t>
            </a:r>
            <a:br>
              <a:rPr lang="es-ES" dirty="0"/>
            </a:br>
            <a:endParaRPr lang="es-ES" dirty="0"/>
          </a:p>
        </p:txBody>
      </p:sp>
      <p:pic>
        <p:nvPicPr>
          <p:cNvPr id="4" name="Picture 2" descr="Instituto Profesional AIEP | Carreras Técnicas y Profesionales">
            <a:extLst>
              <a:ext uri="{FF2B5EF4-FFF2-40B4-BE49-F238E27FC236}">
                <a16:creationId xmlns:a16="http://schemas.microsoft.com/office/drawing/2014/main" id="{A10427F0-C90A-4554-8E58-4C0AE927D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56" y="44524"/>
            <a:ext cx="1074827" cy="140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57E8CBE-64DA-4CFB-9613-B0625C59F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56" y="2011288"/>
            <a:ext cx="5694996" cy="407547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3E2E92B-1778-4169-ACFC-048A70676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648" y="2011289"/>
            <a:ext cx="5694996" cy="4075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81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BDE5AF-111E-4AF7-B285-1BBC4CE03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/>
              <a:t>CORRECCIÓN</a:t>
            </a:r>
            <a:br>
              <a:rPr lang="es-ES" dirty="0"/>
            </a:br>
            <a:endParaRPr lang="es-ES" dirty="0"/>
          </a:p>
        </p:txBody>
      </p:sp>
      <p:pic>
        <p:nvPicPr>
          <p:cNvPr id="4" name="image5.png">
            <a:extLst>
              <a:ext uri="{FF2B5EF4-FFF2-40B4-BE49-F238E27FC236}">
                <a16:creationId xmlns:a16="http://schemas.microsoft.com/office/drawing/2014/main" id="{683E02F0-CF58-44CF-9F34-56C6A125FD0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149254" y="1421707"/>
            <a:ext cx="4399986" cy="4937691"/>
          </a:xfrm>
          <a:prstGeom prst="rect">
            <a:avLst/>
          </a:prstGeom>
          <a:ln/>
        </p:spPr>
      </p:pic>
      <p:pic>
        <p:nvPicPr>
          <p:cNvPr id="6" name="Picture 2" descr="Instituto Profesional AIEP | Carreras Técnicas y Profesionales">
            <a:extLst>
              <a:ext uri="{FF2B5EF4-FFF2-40B4-BE49-F238E27FC236}">
                <a16:creationId xmlns:a16="http://schemas.microsoft.com/office/drawing/2014/main" id="{72BD0969-5E3C-4076-998F-A3B5D1574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56" y="44524"/>
            <a:ext cx="1074827" cy="140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E7E7F6E-802D-41B8-8470-3BC22C917C3B}"/>
              </a:ext>
            </a:extLst>
          </p:cNvPr>
          <p:cNvSpPr txBox="1"/>
          <p:nvPr/>
        </p:nvSpPr>
        <p:spPr>
          <a:xfrm>
            <a:off x="222465" y="1270443"/>
            <a:ext cx="5842000" cy="55092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sz="1600" dirty="0"/>
              <a:t>¿Hay una idea, argumento o explicación mejor que los escogidos?</a:t>
            </a:r>
          </a:p>
          <a:p>
            <a:r>
              <a:rPr lang="es-ES" sz="1600" dirty="0"/>
              <a:t>R)-No, considero que su idea esta bien explicada.</a:t>
            </a:r>
          </a:p>
          <a:p>
            <a:endParaRPr lang="es-ES" sz="1600" dirty="0"/>
          </a:p>
          <a:p>
            <a:r>
              <a:rPr lang="es-ES" sz="1600" dirty="0"/>
              <a:t>¿Eliminaría, modificaría o añadiría alguna expresión.</a:t>
            </a:r>
          </a:p>
          <a:p>
            <a:r>
              <a:rPr lang="es-ES" sz="1600" dirty="0"/>
              <a:t>R)-No, el niño presenta correctas expresiones en su escritura.</a:t>
            </a:r>
          </a:p>
          <a:p>
            <a:endParaRPr lang="es-ES" sz="1600" dirty="0"/>
          </a:p>
          <a:p>
            <a:r>
              <a:rPr lang="es-ES" sz="1600" dirty="0"/>
              <a:t>¿Repitió la misma información en mas de una vez?</a:t>
            </a:r>
          </a:p>
          <a:p>
            <a:r>
              <a:rPr lang="es-ES" sz="1600" dirty="0"/>
              <a:t>R)- Si (Recalca 2 veces que </a:t>
            </a:r>
            <a:r>
              <a:rPr lang="es-ES" sz="1600" dirty="0" err="1"/>
              <a:t>Godzilla</a:t>
            </a:r>
            <a:r>
              <a:rPr lang="es-ES" sz="1600" dirty="0"/>
              <a:t> salva el mundo y que todos le temían a </a:t>
            </a:r>
            <a:r>
              <a:rPr lang="es-ES" sz="1600" dirty="0" err="1"/>
              <a:t>godzilla</a:t>
            </a:r>
            <a:r>
              <a:rPr lang="es-ES" sz="1600" dirty="0"/>
              <a:t>).</a:t>
            </a:r>
          </a:p>
          <a:p>
            <a:endParaRPr lang="es-ES" sz="1600" dirty="0"/>
          </a:p>
          <a:p>
            <a:r>
              <a:rPr lang="es-ES" sz="1600" dirty="0"/>
              <a:t>¿Están organizadas las ideas de forma coherente?</a:t>
            </a:r>
          </a:p>
          <a:p>
            <a:r>
              <a:rPr lang="es-ES" sz="1600" dirty="0"/>
              <a:t>R)- Si.</a:t>
            </a:r>
          </a:p>
          <a:p>
            <a:r>
              <a:rPr lang="es-ES" sz="1600" dirty="0"/>
              <a:t>¿Hay cosas sin explicar o lagunas?</a:t>
            </a:r>
          </a:p>
          <a:p>
            <a:r>
              <a:rPr lang="es-ES" sz="1600" dirty="0"/>
              <a:t>R- No.</a:t>
            </a:r>
          </a:p>
          <a:p>
            <a:r>
              <a:rPr lang="es-ES" sz="1600" dirty="0"/>
              <a:t>¿Me he detenido demasiado en una idea poca significativa?</a:t>
            </a:r>
          </a:p>
          <a:p>
            <a:r>
              <a:rPr lang="es-ES" sz="1600" dirty="0"/>
              <a:t>R- No.</a:t>
            </a:r>
          </a:p>
          <a:p>
            <a:r>
              <a:rPr lang="es-ES" sz="1600" dirty="0"/>
              <a:t>¿Se me ha olvidado incluir alguna idea?</a:t>
            </a:r>
          </a:p>
          <a:p>
            <a:r>
              <a:rPr lang="es-ES" sz="1600" dirty="0"/>
              <a:t>R)- No.</a:t>
            </a:r>
          </a:p>
          <a:p>
            <a:r>
              <a:rPr lang="es-ES" sz="1600" dirty="0"/>
              <a:t>¿He escrito lo que realmente quería expresar?</a:t>
            </a:r>
          </a:p>
          <a:p>
            <a:r>
              <a:rPr lang="es-ES" sz="1600" dirty="0"/>
              <a:t>R)- Si.</a:t>
            </a:r>
          </a:p>
          <a:p>
            <a:r>
              <a:rPr lang="es-ES" sz="1600" dirty="0"/>
              <a:t>¿He utilizado un lenguaje y vocabulario apropiado?</a:t>
            </a:r>
          </a:p>
          <a:p>
            <a:r>
              <a:rPr lang="es-ES" sz="1600" dirty="0"/>
              <a:t>R)-Si.</a:t>
            </a:r>
          </a:p>
        </p:txBody>
      </p:sp>
      <p:sp>
        <p:nvSpPr>
          <p:cNvPr id="3" name="Flecha: curvada hacia la derecha 2">
            <a:extLst>
              <a:ext uri="{FF2B5EF4-FFF2-40B4-BE49-F238E27FC236}">
                <a16:creationId xmlns:a16="http://schemas.microsoft.com/office/drawing/2014/main" id="{38F9478D-7F0F-4619-B39D-C2C586BC2E84}"/>
              </a:ext>
            </a:extLst>
          </p:cNvPr>
          <p:cNvSpPr/>
          <p:nvPr/>
        </p:nvSpPr>
        <p:spPr>
          <a:xfrm>
            <a:off x="6096000" y="2156709"/>
            <a:ext cx="1303632" cy="2215398"/>
          </a:xfrm>
          <a:prstGeom prst="curved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0619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861</Words>
  <Application>Microsoft Office PowerPoint</Application>
  <PresentationFormat>Panorámica</PresentationFormat>
  <Paragraphs>114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de Office</vt:lpstr>
      <vt:lpstr>TRABAJO PRÁCTICO EN COMPOSICIÓN ESCRITA “La historia de mi juguete favorito”   </vt:lpstr>
      <vt:lpstr>INTRODUCCIÓN</vt:lpstr>
      <vt:lpstr>OBJETIVO GENERAL</vt:lpstr>
      <vt:lpstr>PREGUNTAS RESPONDIDAS</vt:lpstr>
      <vt:lpstr>PARTES OBLIGATORIAS QUE DEBE TENER EL ESCRITO</vt:lpstr>
      <vt:lpstr>FICHA PARA PENSAR Y EXPLICAR </vt:lpstr>
      <vt:lpstr>TROZO ESCRITO  “La historia de mi juguete favorito” </vt:lpstr>
      <vt:lpstr>FOTOS DEL JUGUETE DE LA HISTORIA </vt:lpstr>
      <vt:lpstr>CORRECCIÓN </vt:lpstr>
      <vt:lpstr>CORRECCIÓN</vt:lpstr>
      <vt:lpstr>TROZO ESCRITO  “La historia de mi juguete favorito” 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PRÁCTICO EN COMPOSICIÓN ESCRITA “La historia de mi juguete favorito”   </dc:title>
  <dc:creator>ENRIQUE Y ALEJANDRA</dc:creator>
  <cp:lastModifiedBy>ENRIQUE Y ALEJANDRA</cp:lastModifiedBy>
  <cp:revision>2</cp:revision>
  <dcterms:created xsi:type="dcterms:W3CDTF">2021-06-24T18:27:34Z</dcterms:created>
  <dcterms:modified xsi:type="dcterms:W3CDTF">2021-06-24T18:37:53Z</dcterms:modified>
</cp:coreProperties>
</file>